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1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709" t="15532" r="24343" b="14881"/>
          <a:stretch/>
        </p:blipFill>
        <p:spPr>
          <a:xfrm>
            <a:off x="-152400" y="-52977"/>
            <a:ext cx="9525000" cy="6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05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Verdana</vt:lpstr>
      <vt:lpstr>Wingdings</vt:lpstr>
      <vt:lpstr>Wingdings 2</vt:lpstr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</dc:creator>
  <cp:lastModifiedBy>Joe Ray</cp:lastModifiedBy>
  <cp:revision>7</cp:revision>
  <dcterms:created xsi:type="dcterms:W3CDTF">2015-08-02T13:49:24Z</dcterms:created>
  <dcterms:modified xsi:type="dcterms:W3CDTF">2015-09-20T14:06:21Z</dcterms:modified>
</cp:coreProperties>
</file>